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089650"/>
  <p:notesSz cx="6858000" cy="9144000"/>
  <p:defaultTextStyle>
    <a:defPPr>
      <a:defRPr lang="zh-TW"/>
    </a:defPPr>
    <a:lvl1pPr marL="0" algn="l" defTabSz="731154" rtl="0" eaLnBrk="1" latinLnBrk="0" hangingPunct="1">
      <a:defRPr sz="1439" kern="1200">
        <a:solidFill>
          <a:schemeClr val="tx1"/>
        </a:solidFill>
        <a:latin typeface="+mn-lt"/>
        <a:ea typeface="+mn-ea"/>
        <a:cs typeface="+mn-cs"/>
      </a:defRPr>
    </a:lvl1pPr>
    <a:lvl2pPr marL="365577" algn="l" defTabSz="731154" rtl="0" eaLnBrk="1" latinLnBrk="0" hangingPunct="1">
      <a:defRPr sz="1439" kern="1200">
        <a:solidFill>
          <a:schemeClr val="tx1"/>
        </a:solidFill>
        <a:latin typeface="+mn-lt"/>
        <a:ea typeface="+mn-ea"/>
        <a:cs typeface="+mn-cs"/>
      </a:defRPr>
    </a:lvl2pPr>
    <a:lvl3pPr marL="731154" algn="l" defTabSz="731154" rtl="0" eaLnBrk="1" latinLnBrk="0" hangingPunct="1">
      <a:defRPr sz="1439" kern="1200">
        <a:solidFill>
          <a:schemeClr val="tx1"/>
        </a:solidFill>
        <a:latin typeface="+mn-lt"/>
        <a:ea typeface="+mn-ea"/>
        <a:cs typeface="+mn-cs"/>
      </a:defRPr>
    </a:lvl3pPr>
    <a:lvl4pPr marL="1096731" algn="l" defTabSz="731154" rtl="0" eaLnBrk="1" latinLnBrk="0" hangingPunct="1">
      <a:defRPr sz="1439" kern="1200">
        <a:solidFill>
          <a:schemeClr val="tx1"/>
        </a:solidFill>
        <a:latin typeface="+mn-lt"/>
        <a:ea typeface="+mn-ea"/>
        <a:cs typeface="+mn-cs"/>
      </a:defRPr>
    </a:lvl4pPr>
    <a:lvl5pPr marL="1462308" algn="l" defTabSz="731154" rtl="0" eaLnBrk="1" latinLnBrk="0" hangingPunct="1">
      <a:defRPr sz="1439" kern="1200">
        <a:solidFill>
          <a:schemeClr val="tx1"/>
        </a:solidFill>
        <a:latin typeface="+mn-lt"/>
        <a:ea typeface="+mn-ea"/>
        <a:cs typeface="+mn-cs"/>
      </a:defRPr>
    </a:lvl5pPr>
    <a:lvl6pPr marL="1827886" algn="l" defTabSz="731154" rtl="0" eaLnBrk="1" latinLnBrk="0" hangingPunct="1">
      <a:defRPr sz="1439" kern="1200">
        <a:solidFill>
          <a:schemeClr val="tx1"/>
        </a:solidFill>
        <a:latin typeface="+mn-lt"/>
        <a:ea typeface="+mn-ea"/>
        <a:cs typeface="+mn-cs"/>
      </a:defRPr>
    </a:lvl6pPr>
    <a:lvl7pPr marL="2193463" algn="l" defTabSz="731154" rtl="0" eaLnBrk="1" latinLnBrk="0" hangingPunct="1">
      <a:defRPr sz="1439" kern="1200">
        <a:solidFill>
          <a:schemeClr val="tx1"/>
        </a:solidFill>
        <a:latin typeface="+mn-lt"/>
        <a:ea typeface="+mn-ea"/>
        <a:cs typeface="+mn-cs"/>
      </a:defRPr>
    </a:lvl7pPr>
    <a:lvl8pPr marL="2559040" algn="l" defTabSz="731154" rtl="0" eaLnBrk="1" latinLnBrk="0" hangingPunct="1">
      <a:defRPr sz="1439" kern="1200">
        <a:solidFill>
          <a:schemeClr val="tx1"/>
        </a:solidFill>
        <a:latin typeface="+mn-lt"/>
        <a:ea typeface="+mn-ea"/>
        <a:cs typeface="+mn-cs"/>
      </a:defRPr>
    </a:lvl8pPr>
    <a:lvl9pPr marL="2924617" algn="l" defTabSz="731154" rtl="0" eaLnBrk="1" latinLnBrk="0" hangingPunct="1">
      <a:defRPr sz="1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0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2A419-8C21-4C46-8E8B-98664D2DC552}" type="datetimeFigureOut">
              <a:rPr lang="zh-TW" altLang="en-US" smtClean="0"/>
              <a:t>2021/2/2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11250" y="1143000"/>
            <a:ext cx="4635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527B3-24DD-419B-ADB2-2986C7FE25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7630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1154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1pPr>
    <a:lvl2pPr marL="365577" algn="l" defTabSz="731154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2pPr>
    <a:lvl3pPr marL="731154" algn="l" defTabSz="731154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3pPr>
    <a:lvl4pPr marL="1096731" algn="l" defTabSz="731154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4pPr>
    <a:lvl5pPr marL="1462308" algn="l" defTabSz="731154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5pPr>
    <a:lvl6pPr marL="1827886" algn="l" defTabSz="731154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6pPr>
    <a:lvl7pPr marL="2193463" algn="l" defTabSz="731154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7pPr>
    <a:lvl8pPr marL="2559040" algn="l" defTabSz="731154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8pPr>
    <a:lvl9pPr marL="2924617" algn="l" defTabSz="731154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48B50-8204-4D21-B6A0-21BB69D7A95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0072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6617"/>
            <a:ext cx="7772400" cy="2120100"/>
          </a:xfrm>
        </p:spPr>
        <p:txBody>
          <a:bodyPr anchor="b"/>
          <a:lstStyle>
            <a:lvl1pPr algn="ctr">
              <a:defRPr sz="5328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98477"/>
            <a:ext cx="6858000" cy="1470255"/>
          </a:xfrm>
        </p:spPr>
        <p:txBody>
          <a:bodyPr/>
          <a:lstStyle>
            <a:lvl1pPr marL="0" indent="0" algn="ctr">
              <a:buNone/>
              <a:defRPr sz="2131"/>
            </a:lvl1pPr>
            <a:lvl2pPr marL="405994" indent="0" algn="ctr">
              <a:buNone/>
              <a:defRPr sz="1776"/>
            </a:lvl2pPr>
            <a:lvl3pPr marL="811987" indent="0" algn="ctr">
              <a:buNone/>
              <a:defRPr sz="1598"/>
            </a:lvl3pPr>
            <a:lvl4pPr marL="1217981" indent="0" algn="ctr">
              <a:buNone/>
              <a:defRPr sz="1421"/>
            </a:lvl4pPr>
            <a:lvl5pPr marL="1623974" indent="0" algn="ctr">
              <a:buNone/>
              <a:defRPr sz="1421"/>
            </a:lvl5pPr>
            <a:lvl6pPr marL="2029968" indent="0" algn="ctr">
              <a:buNone/>
              <a:defRPr sz="1421"/>
            </a:lvl6pPr>
            <a:lvl7pPr marL="2435962" indent="0" algn="ctr">
              <a:buNone/>
              <a:defRPr sz="1421"/>
            </a:lvl7pPr>
            <a:lvl8pPr marL="2841955" indent="0" algn="ctr">
              <a:buNone/>
              <a:defRPr sz="1421"/>
            </a:lvl8pPr>
            <a:lvl9pPr marL="3247949" indent="0" algn="ctr">
              <a:buNone/>
              <a:defRPr sz="1421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B584-FDBE-41FB-AD79-0221D5D5966C}" type="datetimeFigureOut">
              <a:rPr lang="zh-TW" altLang="en-US" smtClean="0"/>
              <a:t>2021/2/2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975D-9480-4995-8640-A9FE22F47C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8771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B584-FDBE-41FB-AD79-0221D5D5966C}" type="datetimeFigureOut">
              <a:rPr lang="zh-TW" altLang="en-US" smtClean="0"/>
              <a:t>2021/2/2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975D-9480-4995-8640-A9FE22F47C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77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24217"/>
            <a:ext cx="1971675" cy="516069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24217"/>
            <a:ext cx="5800725" cy="516069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B584-FDBE-41FB-AD79-0221D5D5966C}" type="datetimeFigureOut">
              <a:rPr lang="zh-TW" altLang="en-US" smtClean="0"/>
              <a:t>2021/2/2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975D-9480-4995-8640-A9FE22F47C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866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B584-FDBE-41FB-AD79-0221D5D5966C}" type="datetimeFigureOut">
              <a:rPr lang="zh-TW" altLang="en-US" smtClean="0"/>
              <a:t>2021/2/2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975D-9480-4995-8640-A9FE22F47C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8747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518185"/>
            <a:ext cx="7886700" cy="2533125"/>
          </a:xfrm>
        </p:spPr>
        <p:txBody>
          <a:bodyPr anchor="b"/>
          <a:lstStyle>
            <a:lvl1pPr>
              <a:defRPr sz="5328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075275"/>
            <a:ext cx="7886700" cy="1332110"/>
          </a:xfrm>
        </p:spPr>
        <p:txBody>
          <a:bodyPr/>
          <a:lstStyle>
            <a:lvl1pPr marL="0" indent="0">
              <a:buNone/>
              <a:defRPr sz="2131">
                <a:solidFill>
                  <a:schemeClr val="tx1"/>
                </a:solidFill>
              </a:defRPr>
            </a:lvl1pPr>
            <a:lvl2pPr marL="405994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2pPr>
            <a:lvl3pPr marL="81198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217981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4pPr>
            <a:lvl5pPr marL="162397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5pPr>
            <a:lvl6pPr marL="2029968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6pPr>
            <a:lvl7pPr marL="2435962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7pPr>
            <a:lvl8pPr marL="2841955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8pPr>
            <a:lvl9pPr marL="3247949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B584-FDBE-41FB-AD79-0221D5D5966C}" type="datetimeFigureOut">
              <a:rPr lang="zh-TW" altLang="en-US" smtClean="0"/>
              <a:t>2021/2/2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975D-9480-4995-8640-A9FE22F47C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456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21087"/>
            <a:ext cx="3886200" cy="386382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21087"/>
            <a:ext cx="3886200" cy="386382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B584-FDBE-41FB-AD79-0221D5D5966C}" type="datetimeFigureOut">
              <a:rPr lang="zh-TW" altLang="en-US" smtClean="0"/>
              <a:t>2021/2/2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975D-9480-4995-8640-A9FE22F47C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653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24219"/>
            <a:ext cx="7886700" cy="117705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92811"/>
            <a:ext cx="3868340" cy="731603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224414"/>
            <a:ext cx="3868340" cy="327177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492811"/>
            <a:ext cx="3887391" cy="731603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224414"/>
            <a:ext cx="3887391" cy="327177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B584-FDBE-41FB-AD79-0221D5D5966C}" type="datetimeFigureOut">
              <a:rPr lang="zh-TW" altLang="en-US" smtClean="0"/>
              <a:t>2021/2/2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975D-9480-4995-8640-A9FE22F47C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3347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B584-FDBE-41FB-AD79-0221D5D5966C}" type="datetimeFigureOut">
              <a:rPr lang="zh-TW" altLang="en-US" smtClean="0"/>
              <a:t>2021/2/2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975D-9480-4995-8640-A9FE22F47C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0738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B584-FDBE-41FB-AD79-0221D5D5966C}" type="datetimeFigureOut">
              <a:rPr lang="zh-TW" altLang="en-US" smtClean="0"/>
              <a:t>2021/2/2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975D-9480-4995-8640-A9FE22F47C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8567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05977"/>
            <a:ext cx="2949178" cy="1420918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76798"/>
            <a:ext cx="4629150" cy="4327598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826895"/>
            <a:ext cx="2949178" cy="3384549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B584-FDBE-41FB-AD79-0221D5D5966C}" type="datetimeFigureOut">
              <a:rPr lang="zh-TW" altLang="en-US" smtClean="0"/>
              <a:t>2021/2/2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975D-9480-4995-8640-A9FE22F47C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529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05977"/>
            <a:ext cx="2949178" cy="1420918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76798"/>
            <a:ext cx="4629150" cy="4327598"/>
          </a:xfrm>
        </p:spPr>
        <p:txBody>
          <a:bodyPr anchor="t"/>
          <a:lstStyle>
            <a:lvl1pPr marL="0" indent="0">
              <a:buNone/>
              <a:defRPr sz="2842"/>
            </a:lvl1pPr>
            <a:lvl2pPr marL="405994" indent="0">
              <a:buNone/>
              <a:defRPr sz="2486"/>
            </a:lvl2pPr>
            <a:lvl3pPr marL="811987" indent="0">
              <a:buNone/>
              <a:defRPr sz="2131"/>
            </a:lvl3pPr>
            <a:lvl4pPr marL="1217981" indent="0">
              <a:buNone/>
              <a:defRPr sz="1776"/>
            </a:lvl4pPr>
            <a:lvl5pPr marL="1623974" indent="0">
              <a:buNone/>
              <a:defRPr sz="1776"/>
            </a:lvl5pPr>
            <a:lvl6pPr marL="2029968" indent="0">
              <a:buNone/>
              <a:defRPr sz="1776"/>
            </a:lvl6pPr>
            <a:lvl7pPr marL="2435962" indent="0">
              <a:buNone/>
              <a:defRPr sz="1776"/>
            </a:lvl7pPr>
            <a:lvl8pPr marL="2841955" indent="0">
              <a:buNone/>
              <a:defRPr sz="1776"/>
            </a:lvl8pPr>
            <a:lvl9pPr marL="3247949" indent="0">
              <a:buNone/>
              <a:defRPr sz="1776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826895"/>
            <a:ext cx="2949178" cy="3384549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B584-FDBE-41FB-AD79-0221D5D5966C}" type="datetimeFigureOut">
              <a:rPr lang="zh-TW" altLang="en-US" smtClean="0"/>
              <a:t>2021/2/2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975D-9480-4995-8640-A9FE22F47C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876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24219"/>
            <a:ext cx="7886700" cy="11770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21087"/>
            <a:ext cx="7886700" cy="3863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644205"/>
            <a:ext cx="2057400" cy="3242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BB584-FDBE-41FB-AD79-0221D5D5966C}" type="datetimeFigureOut">
              <a:rPr lang="zh-TW" altLang="en-US" smtClean="0"/>
              <a:t>2021/2/2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644205"/>
            <a:ext cx="3086100" cy="3242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644205"/>
            <a:ext cx="2057400" cy="3242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9975D-9480-4995-8640-A9FE22F47C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585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1987" rtl="0" eaLnBrk="1" latinLnBrk="0" hangingPunct="1">
        <a:lnSpc>
          <a:spcPct val="90000"/>
        </a:lnSpc>
        <a:spcBef>
          <a:spcPct val="0"/>
        </a:spcBef>
        <a:buNone/>
        <a:defRPr sz="39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997" indent="-202997" algn="l" defTabSz="811987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sz="2486" kern="1200">
          <a:solidFill>
            <a:schemeClr val="tx1"/>
          </a:solidFill>
          <a:latin typeface="+mn-lt"/>
          <a:ea typeface="+mn-ea"/>
          <a:cs typeface="+mn-cs"/>
        </a:defRPr>
      </a:lvl1pPr>
      <a:lvl2pPr marL="608990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14984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0978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232965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638958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3044952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450946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94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87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981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974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968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962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955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949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249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</Words>
  <Application>Microsoft Office PowerPoint</Application>
  <PresentationFormat>自訂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TJWu</dc:creator>
  <cp:lastModifiedBy>TJWu</cp:lastModifiedBy>
  <cp:revision>3</cp:revision>
  <dcterms:created xsi:type="dcterms:W3CDTF">2021-02-02T05:14:33Z</dcterms:created>
  <dcterms:modified xsi:type="dcterms:W3CDTF">2021-02-02T09:12:48Z</dcterms:modified>
</cp:coreProperties>
</file>